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23128B-2928-4269-B1A9-DE41AC3D9C5A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4D7B81-8154-4F5C-A2DF-B4740278B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884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7B3CB-86A3-40B1-AAF0-45F2BB9163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A591EB-4FEE-4940-9E86-A4F8980EFA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2D04D-163D-404A-A475-A5E9A0BA3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762DD-87B6-4626-8FB6-DD89C106B363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C37F1-BD1E-4F96-A323-176A29D99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36EA1-2C6D-437D-AA4E-8EF7D3B67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95392-36E4-4878-BF1D-446063840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926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7456C-47A5-418A-87AB-8E3BE6ECF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F7DDE5-D2CB-48B8-9E27-F1EA47CB8C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70D1D-C4EB-42C3-B104-A1056CAE2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762DD-87B6-4626-8FB6-DD89C106B363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77A91-F4C0-43BF-ADA6-4B1B039DF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DC661-37A2-4C09-ACEB-82862AEC0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95392-36E4-4878-BF1D-446063840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37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1A6BF9-28F2-4FD6-9428-3250C2D74D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6EA356-269B-43A8-8486-4FFCF4EAA1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9B962-E77A-4D5D-9222-11894633B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762DD-87B6-4626-8FB6-DD89C106B363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1FAFD-6CF8-4DDF-8D4F-D5853881B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B8988-FC8E-4C90-9788-7ABD0D2FE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95392-36E4-4878-BF1D-446063840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52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35416-F014-4CC8-AB1A-D324DD4D7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F06AC-D17E-4E87-8395-3FF5FC959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0D880-5762-4C12-9CF3-B999476B4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762DD-87B6-4626-8FB6-DD89C106B363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00957-C001-4EB9-A0F3-1120FFF8F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44A9E-6870-4EE0-9968-14DC91A6D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95392-36E4-4878-BF1D-446063840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54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E8B17-37D5-4D62-9A4E-A3EBCE58E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F2376-5058-4A0C-85AE-F03298246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C99C7-5DEC-4F50-870A-05332D13F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762DD-87B6-4626-8FB6-DD89C106B363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99A0A-E531-40B0-AC0F-E34031FA7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D09FF-527F-42D6-9C8D-72EE6CCE0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95392-36E4-4878-BF1D-446063840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07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ED94-028F-4516-B224-068CF6156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EDC8-2518-4B93-AD88-A3540E5F38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6A66E4-81D2-4168-94DE-6330129F83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879186-B1A5-4A2B-AC3B-76C73490C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762DD-87B6-4626-8FB6-DD89C106B363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FC604D-A2BA-4795-8E94-FC3EAA965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CFBA57-745E-410E-A990-F45AC8301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95392-36E4-4878-BF1D-446063840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748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4CBC8-B7C8-4753-A504-D6A7C227A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C4B28E-29EF-4D4A-9EDE-3C7569EE28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CA8E05-DB39-4CA9-A9AB-641F525E5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27C334-9B82-406B-B906-B5B97A6BC4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B6A986-49F9-433A-A2E4-F7EB4A7DC1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790C7A-F4EB-4552-938B-D5E986316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762DD-87B6-4626-8FB6-DD89C106B363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13A018-1C43-45FE-B497-36242EB54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4354E8-188C-4B1D-BAA9-C74D4DC3C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95392-36E4-4878-BF1D-446063840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615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54591-3722-44D6-8F2D-D18D4D436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BBC049-A419-4F83-B714-C7EBE28A1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762DD-87B6-4626-8FB6-DD89C106B363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725367-5F02-4C84-9946-A857DCAD1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9D0D76-C797-46AC-91D6-D40AEA080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95392-36E4-4878-BF1D-446063840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01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068415-87D5-4616-9BEF-99B0A9B73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762DD-87B6-4626-8FB6-DD89C106B363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D8B43C-086D-4B11-B3C0-4A717DA30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E4F09-0C75-4481-AEF7-71A8B7E36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95392-36E4-4878-BF1D-446063840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780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D6EC1-37EC-472B-9F8D-0556E7C69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5A385-FFA5-4DA3-9280-89115EEE7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16FCEF-A350-49B7-B6BF-8A7B4D342A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20115C-8ED8-42CB-9236-92AEB617D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762DD-87B6-4626-8FB6-DD89C106B363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BEEA9F-406F-44F9-82A4-273DC9231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869A6E-0357-4854-A4DD-97CFED183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95392-36E4-4878-BF1D-446063840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1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B7630-72D6-4EA3-B394-7EEDCA298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953739-9AA0-4CED-B98D-5A7A3E1456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7E8A2A-FFB3-4456-9876-7B9E2BF7CD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B389C8-C9D4-4689-92D1-F4F47ABB1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762DD-87B6-4626-8FB6-DD89C106B363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7A07B3-9FB7-4BB4-BED5-5916E5510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98401-9E27-4CDE-A529-658B575AD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95392-36E4-4878-BF1D-446063840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77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4F129-0D27-426B-A555-87AF6ABB3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25DEF-CD15-432C-9436-CDC704C23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12EB3-C3DE-48E8-889A-6276021EC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5762DD-87B6-4626-8FB6-DD89C106B363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E3166-0E01-469E-96CB-CD693C368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47758-B8A1-49C8-8457-7441CFC3A0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F95392-36E4-4878-BF1D-446063840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99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1347D5-C7CB-4A38-8F24-ACDD064C92CB}"/>
              </a:ext>
            </a:extLst>
          </p:cNvPr>
          <p:cNvCxnSpPr/>
          <p:nvPr/>
        </p:nvCxnSpPr>
        <p:spPr>
          <a:xfrm>
            <a:off x="5699760" y="0"/>
            <a:ext cx="0" cy="7000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37D60D7-297E-4AAD-8071-EEEEC7EA7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71" y="1513840"/>
            <a:ext cx="5599289" cy="314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F5A743-E88A-4D93-8EB4-DB80FE5BDA36}"/>
              </a:ext>
            </a:extLst>
          </p:cNvPr>
          <p:cNvSpPr txBox="1"/>
          <p:nvPr/>
        </p:nvSpPr>
        <p:spPr>
          <a:xfrm>
            <a:off x="904240" y="467360"/>
            <a:ext cx="2153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4A3E89-C47B-4239-9955-A2222C45C32A}"/>
              </a:ext>
            </a:extLst>
          </p:cNvPr>
          <p:cNvSpPr txBox="1"/>
          <p:nvPr/>
        </p:nvSpPr>
        <p:spPr>
          <a:xfrm>
            <a:off x="8351521" y="609600"/>
            <a:ext cx="2153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Changes Required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42C8B7-46C2-40DD-8B8A-2F94C306F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01957"/>
            <a:ext cx="5424383" cy="29733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22F251-C790-4C15-8542-FE9643EB0CF8}"/>
              </a:ext>
            </a:extLst>
          </p:cNvPr>
          <p:cNvSpPr txBox="1"/>
          <p:nvPr/>
        </p:nvSpPr>
        <p:spPr>
          <a:xfrm>
            <a:off x="6096000" y="5069840"/>
            <a:ext cx="5203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content welcome………….. Should be in bottom like in the </a:t>
            </a:r>
            <a:r>
              <a:rPr lang="en-US" dirty="0" err="1"/>
              <a:t>refrence</a:t>
            </a:r>
            <a:r>
              <a:rPr lang="en-US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369247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86A5A46-FF2B-4ADE-A411-3AB7FF309000}"/>
              </a:ext>
            </a:extLst>
          </p:cNvPr>
          <p:cNvCxnSpPr/>
          <p:nvPr/>
        </p:nvCxnSpPr>
        <p:spPr>
          <a:xfrm>
            <a:off x="5699760" y="0"/>
            <a:ext cx="0" cy="7000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C8D0AAB-AE4A-4803-AF81-C77F3A06D481}"/>
              </a:ext>
            </a:extLst>
          </p:cNvPr>
          <p:cNvSpPr txBox="1"/>
          <p:nvPr/>
        </p:nvSpPr>
        <p:spPr>
          <a:xfrm>
            <a:off x="904240" y="467360"/>
            <a:ext cx="2153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A19456-97C2-43A0-9C1C-D0BED8AE0CC7}"/>
              </a:ext>
            </a:extLst>
          </p:cNvPr>
          <p:cNvSpPr txBox="1"/>
          <p:nvPr/>
        </p:nvSpPr>
        <p:spPr>
          <a:xfrm>
            <a:off x="8351521" y="609600"/>
            <a:ext cx="2153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Changes Required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73C4E7-556E-401A-8957-06233BACE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19" y="1686562"/>
            <a:ext cx="5242557" cy="29489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24EA7B-534A-4FB7-8C5C-FA472EC98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241" y="1686562"/>
            <a:ext cx="5242557" cy="29489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45CDCD0-F1A0-47A0-AB0C-49B1EE201A2F}"/>
              </a:ext>
            </a:extLst>
          </p:cNvPr>
          <p:cNvSpPr/>
          <p:nvPr/>
        </p:nvSpPr>
        <p:spPr>
          <a:xfrm>
            <a:off x="6595533" y="3500120"/>
            <a:ext cx="2980266" cy="4538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EABD96-EFDC-4030-96CD-BEB677B368DA}"/>
              </a:ext>
            </a:extLst>
          </p:cNvPr>
          <p:cNvSpPr txBox="1"/>
          <p:nvPr/>
        </p:nvSpPr>
        <p:spPr>
          <a:xfrm>
            <a:off x="6095999" y="5113867"/>
            <a:ext cx="453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Certificate and due </a:t>
            </a:r>
            <a:r>
              <a:rPr lang="en-US" dirty="0" err="1"/>
              <a:t>delligence</a:t>
            </a:r>
            <a:r>
              <a:rPr lang="en-US" dirty="0"/>
              <a:t> not required</a:t>
            </a:r>
          </a:p>
        </p:txBody>
      </p:sp>
    </p:spTree>
    <p:extLst>
      <p:ext uri="{BB962C8B-B14F-4D97-AF65-F5344CB8AC3E}">
        <p14:creationId xmlns:p14="http://schemas.microsoft.com/office/powerpoint/2010/main" val="1591097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69FEDD-4744-4A3F-8A49-05FDFF63C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2734"/>
            <a:ext cx="5448770" cy="30649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30FCFB-1451-4493-9847-1B15E6E47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162" y="2091266"/>
            <a:ext cx="4937008" cy="27770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23CD93-7989-468C-B959-C1E21DD21C8E}"/>
              </a:ext>
            </a:extLst>
          </p:cNvPr>
          <p:cNvSpPr/>
          <p:nvPr/>
        </p:nvSpPr>
        <p:spPr>
          <a:xfrm>
            <a:off x="7124701" y="2857500"/>
            <a:ext cx="340360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196543-452F-4C46-A02E-435424EBEA36}"/>
              </a:ext>
            </a:extLst>
          </p:cNvPr>
          <p:cNvSpPr txBox="1"/>
          <p:nvPr/>
        </p:nvSpPr>
        <p:spPr>
          <a:xfrm>
            <a:off x="6841067" y="5579533"/>
            <a:ext cx="4207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Infrastrucutre</a:t>
            </a:r>
            <a:r>
              <a:rPr lang="en-US" dirty="0"/>
              <a:t>, </a:t>
            </a:r>
            <a:r>
              <a:rPr lang="en-US" dirty="0" err="1"/>
              <a:t>pharmacuticals</a:t>
            </a:r>
            <a:r>
              <a:rPr lang="en-US" dirty="0"/>
              <a:t> and engineering not required.</a:t>
            </a:r>
            <a:br>
              <a:rPr lang="en-US" dirty="0"/>
            </a:br>
            <a:r>
              <a:rPr lang="en-US" dirty="0"/>
              <a:t>- Only 6 is sufficient</a:t>
            </a:r>
          </a:p>
        </p:txBody>
      </p:sp>
    </p:spTree>
    <p:extLst>
      <p:ext uri="{BB962C8B-B14F-4D97-AF65-F5344CB8AC3E}">
        <p14:creationId xmlns:p14="http://schemas.microsoft.com/office/powerpoint/2010/main" val="2258219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D8445B-53C8-4308-B21E-E21DC74AE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3" y="59267"/>
            <a:ext cx="12192000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017BBD2-0199-4F52-868A-E5E8095295E5}"/>
              </a:ext>
            </a:extLst>
          </p:cNvPr>
          <p:cNvSpPr/>
          <p:nvPr/>
        </p:nvSpPr>
        <p:spPr>
          <a:xfrm>
            <a:off x="931333" y="2032000"/>
            <a:ext cx="2142067" cy="677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C6AD06-C269-4AEF-A30C-562AC697136F}"/>
              </a:ext>
            </a:extLst>
          </p:cNvPr>
          <p:cNvSpPr txBox="1"/>
          <p:nvPr/>
        </p:nvSpPr>
        <p:spPr>
          <a:xfrm>
            <a:off x="3183466" y="2125133"/>
            <a:ext cx="1845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Our Leader</a:t>
            </a:r>
          </a:p>
        </p:txBody>
      </p:sp>
    </p:spTree>
    <p:extLst>
      <p:ext uri="{BB962C8B-B14F-4D97-AF65-F5344CB8AC3E}">
        <p14:creationId xmlns:p14="http://schemas.microsoft.com/office/powerpoint/2010/main" val="2013552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BB80F9-FD5C-44A6-8A7F-DE27DA247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3029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A8AD918-F8C9-4E00-8292-6FA3B0FC2B59}"/>
              </a:ext>
            </a:extLst>
          </p:cNvPr>
          <p:cNvSpPr/>
          <p:nvPr/>
        </p:nvSpPr>
        <p:spPr>
          <a:xfrm>
            <a:off x="6096000" y="304800"/>
            <a:ext cx="5715000" cy="27347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6D8EC3-7916-4CD9-B6BF-361757C72A36}"/>
              </a:ext>
            </a:extLst>
          </p:cNvPr>
          <p:cNvSpPr txBox="1"/>
          <p:nvPr/>
        </p:nvSpPr>
        <p:spPr>
          <a:xfrm>
            <a:off x="7539567" y="2049677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Put google form here:</a:t>
            </a:r>
          </a:p>
          <a:p>
            <a:r>
              <a:rPr lang="en-US" dirty="0"/>
              <a:t>- Create google form with the following Questions and then link it here.</a:t>
            </a:r>
          </a:p>
        </p:txBody>
      </p:sp>
    </p:spTree>
    <p:extLst>
      <p:ext uri="{BB962C8B-B14F-4D97-AF65-F5344CB8AC3E}">
        <p14:creationId xmlns:p14="http://schemas.microsoft.com/office/powerpoint/2010/main" val="3870854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2786FE-4517-4975-9149-34909AB3B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670" y="442609"/>
            <a:ext cx="6040660" cy="29863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14DFA7-ECAF-40FC-8345-75F92C6DD21F}"/>
              </a:ext>
            </a:extLst>
          </p:cNvPr>
          <p:cNvSpPr/>
          <p:nvPr/>
        </p:nvSpPr>
        <p:spPr>
          <a:xfrm>
            <a:off x="3322320" y="833120"/>
            <a:ext cx="2773680" cy="1879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4C0543-512C-479F-B6A9-E4564955BA50}"/>
              </a:ext>
            </a:extLst>
          </p:cNvPr>
          <p:cNvSpPr txBox="1"/>
          <p:nvPr/>
        </p:nvSpPr>
        <p:spPr>
          <a:xfrm>
            <a:off x="2855807" y="3819511"/>
            <a:ext cx="7019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Put google form here:</a:t>
            </a:r>
          </a:p>
          <a:p>
            <a:r>
              <a:rPr lang="en-US" dirty="0"/>
              <a:t>- Create google form with the following Questions and then link it here.</a:t>
            </a:r>
          </a:p>
        </p:txBody>
      </p:sp>
    </p:spTree>
    <p:extLst>
      <p:ext uri="{BB962C8B-B14F-4D97-AF65-F5344CB8AC3E}">
        <p14:creationId xmlns:p14="http://schemas.microsoft.com/office/powerpoint/2010/main" val="2000858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D444C4C-4B38-45C5-BB72-9F792AEA0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009" y="499703"/>
            <a:ext cx="4395018" cy="29292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A4813E-1423-4BED-97FB-AE8DF1C71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694" y="0"/>
            <a:ext cx="3528396" cy="23516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6F781B-BE82-45E5-B169-31B592A6F5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436" y="2659117"/>
            <a:ext cx="3844276" cy="25622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A0B761-B861-4006-BDCF-EAB7AEF6B5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451" y="1420332"/>
            <a:ext cx="3013738" cy="20086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4CB6A7-807F-49CF-8EBF-00629D2873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80"/>
            <a:ext cx="3950370" cy="26329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071D18-ADFE-4037-A616-AF161260618B}"/>
              </a:ext>
            </a:extLst>
          </p:cNvPr>
          <p:cNvSpPr txBox="1"/>
          <p:nvPr/>
        </p:nvSpPr>
        <p:spPr>
          <a:xfrm>
            <a:off x="409903" y="4740166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PUT This 5 images in sliding banner</a:t>
            </a:r>
          </a:p>
        </p:txBody>
      </p:sp>
    </p:spTree>
    <p:extLst>
      <p:ext uri="{BB962C8B-B14F-4D97-AF65-F5344CB8AC3E}">
        <p14:creationId xmlns:p14="http://schemas.microsoft.com/office/powerpoint/2010/main" val="2572744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52012A-3CD1-4173-9B01-5EA1B43AA711}"/>
              </a:ext>
            </a:extLst>
          </p:cNvPr>
          <p:cNvSpPr txBox="1"/>
          <p:nvPr/>
        </p:nvSpPr>
        <p:spPr>
          <a:xfrm>
            <a:off x="203200" y="345440"/>
            <a:ext cx="10393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Important:</a:t>
            </a:r>
          </a:p>
          <a:p>
            <a:r>
              <a:rPr lang="en-US" dirty="0"/>
              <a:t>1- Header and </a:t>
            </a:r>
            <a:r>
              <a:rPr lang="en-US" dirty="0" err="1"/>
              <a:t>foother</a:t>
            </a:r>
            <a:r>
              <a:rPr lang="en-US" dirty="0"/>
              <a:t> of the website is not same</a:t>
            </a:r>
          </a:p>
          <a:p>
            <a:r>
              <a:rPr lang="en-US" dirty="0"/>
              <a:t>2- the header has extra margin and padding compare with bansalandagrawal.com</a:t>
            </a:r>
          </a:p>
        </p:txBody>
      </p:sp>
    </p:spTree>
    <p:extLst>
      <p:ext uri="{BB962C8B-B14F-4D97-AF65-F5344CB8AC3E}">
        <p14:creationId xmlns:p14="http://schemas.microsoft.com/office/powerpoint/2010/main" val="2137569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111</Words>
  <Application>Microsoft Office PowerPoint</Application>
  <PresentationFormat>Widescreen</PresentationFormat>
  <Paragraphs>16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VK</dc:creator>
  <cp:lastModifiedBy>VK</cp:lastModifiedBy>
  <cp:revision>4</cp:revision>
  <dcterms:created xsi:type="dcterms:W3CDTF">2025-05-21T06:55:38Z</dcterms:created>
  <dcterms:modified xsi:type="dcterms:W3CDTF">2025-05-21T07:34:36Z</dcterms:modified>
</cp:coreProperties>
</file>